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65067-0E98-46FA-BF92-E3E413183A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08C26A-9FD4-4E37-AA30-B8D337E9C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46D887-6A38-430E-87A5-4AD61702D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3CC929-89B4-4020-92D5-57AD18CA2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5C6E1A-6BE1-48CD-B0E9-E71FBE98A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591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A2881-E26F-480D-B07E-A35B4597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EE9748-8C92-468B-B52E-A304769AA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FA702C-6B2B-4D97-9DBA-D6C1BD372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E56DD-DBF4-44A4-B88B-13AEB92F1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FEAA7-8A80-4FED-9FF6-533882A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981C71-CD05-4599-B292-2863F1A20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38EDE-DF6B-430B-921B-E513DF4891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C3D16-BE82-49E3-AA39-BB9EEA117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C037A-BB5E-4152-B5F8-5C828E29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67BA77-087B-474F-82BA-F62AB41A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3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13246-60BE-4518-825B-C37FD1F18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5CE71-CED3-47C7-9BCA-120DBBA43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D5534-0BEA-4FD2-990E-E8B56FDA3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1D845-01AA-4A4D-8F78-DC880AC5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7B919D-01C8-4E36-B04A-A3F9E9E1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8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9104-B37A-4B0E-BCB2-92D7DF11F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2C121A-73C9-49EC-BF3B-145716B6E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4D8089-2F12-4A8B-8ED2-70CBC58CB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75F6-9FB3-42FE-ACDB-ED40C244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B5DF3-1E9E-4F92-834C-D882FE947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6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B2406-25FA-495B-8C3F-02544E6E4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E7E3-B289-43CD-9206-4549BC26A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E3EB7-14D4-42D5-BCB7-7677A03AD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34C58E-7699-44AA-B512-6C4470A3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5B0AF-1E52-4E52-B2A9-55E2E9C6C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6CBDB-B16B-437F-BB13-ABED75DE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079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44010-757A-4C0A-B248-17BDCDE5D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F2847-E8F2-4BAE-909F-3EA6F7AD8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98A627-8CBA-4A45-BC27-65589B27E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75A03A-1BA9-413C-876B-471B7DC89D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26ACA1-E671-4E18-84D5-164B648C0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5973E3-65EF-40C4-B6E2-7174F475D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37AD89-7C07-4677-A8AF-3CE231AEC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09B35-0518-42F9-B6B7-7FC9471C7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44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CC53-CF7B-405E-A20B-88D0D659E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9EF4FE-1172-4755-A84A-238BF640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BB07D2-4882-4487-8C6C-E57075D4A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1E8D7E-D948-4916-A118-456CE520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21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817EA-258E-4C31-9C9F-E0BCCBADD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EDD9E-9DCC-4822-84AE-9669A16D3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85A585-6457-42CB-BA47-A3E5F3617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10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E4BD1-5B7D-461D-B4D6-290101749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0BC4-72E4-43FB-A50A-19E541BCB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3E098-74CA-4E4F-883E-77760FB97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E1FF6-3049-4010-8A02-B24FCDDA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F62BA-1B4A-4351-91C2-B40630C46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1445F2-2911-4849-A29F-CC28E6F8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6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BB880-7570-4B1E-A205-C9485AC3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CA6FFA-2BE2-4120-AC6C-FCE465CA8F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5E0528-21B9-4115-B343-D7FE97AE2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B8917-0E80-4F29-BD81-B3F3ADD25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1529AC-AC00-4A25-B21F-CC22774A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BCF15A-BA31-4DA2-9CF0-5C49D48E2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85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B4D4F7-C49C-47D0-BE77-D1E32A1D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B0C77-CB11-4B89-90B6-84D36F3B1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B7EEB-0CCB-4F48-987D-FE0E851BC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79D2-E9BB-49D4-BEC7-8725EC54CF40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AC3CB5-F633-43F7-B462-B5C9E9474B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248A8-6D8F-4352-B1EE-5590146D6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F7D4C-DDF3-4B22-BA37-0FA11556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58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EDC2B790-8BDE-434C-B54F-EB7B1B3E42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9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4B34F4E-4B4A-4662-8FC8-FA2E08AB69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1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9EBCD878-C11B-48DE-A93B-E8862A05CE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71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B3C2F1C8-229B-43A4-A8E7-D4A4E5CB798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34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B3DCA10D-B759-4B9E-AD44-D64F9A677B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318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648E63A-ABFD-4AED-8E74-E3682EF14C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968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FDAD329-8F5C-4CF5-A3CC-800AD47C22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4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D3403081-80BF-4BF1-8F88-F2551FB301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0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E6D2A07C-5594-46C5-A689-FFE49388ED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6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F452C2FB-999F-4E25-947A-B38279AD293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842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8FFAE725-8014-4DE4-9EB9-69CE2A7E29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1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A3B93485-C918-4227-B309-4FB853802C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768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DC0D7C8E-1C01-444D-B385-BE7B6E3A21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5994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628319D3-5A2F-47F8-97A4-D0762AA8FB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37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5B67D9E4-0B89-4DAF-A15F-88A7AB42FC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07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6D8E909E-5441-4685-845D-C1D47AC7B64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31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6F3B70D8-B50A-4CB3-B7AD-2EAA57FC7D8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669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861206B4-7E26-4D30-9167-EA7B88B363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381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840A5BCB-CD63-48F5-8AE3-3DA3C3D873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7004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98C4FAF8-1EC1-4B3E-9757-00B597F5FF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85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25B37F10-AFEB-478D-996A-C896C7DAD6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44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5AFD8535-5297-4C31-A792-F2B215127C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1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D0A71685-F1C8-4D93-AF63-5CF174AC1F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9290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A9D0C0DD-F2B6-44A3-89C1-E825EC60C7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334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DF28D4FA-4185-4D66-A31E-C7B7748D97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45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BD6ECB8E-A525-40F7-BCDD-19F6728464E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949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71CE242B-F8F5-4D23-8A94-B8E36603BF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13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49DD0A64-D096-454A-9FA1-15DEF49F8A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766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ABA475C6-4DE9-45DF-8708-170389E5B01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73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B69D9203-AA85-4739-AA94-0ABE29544F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36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E4F40C3E-62FB-4BD1-B1D8-D989C35D54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412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38505C66-FB3D-4ABF-8A23-E70EB3B9B3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817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3B7BB3CD-98B9-4EB7-8F4C-BCD9F63C55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0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8A0BE4C9-C1BD-4904-AFA8-841FDF6CE8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641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C9FDE7B0-6DBB-44BA-89DB-BBF231D6EA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9602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E5344A3D-DCAD-4EEE-9EAF-6B4448277A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135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5AA692D6-9279-40AD-B5BE-3496467E13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77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A9401C10-F24E-4CDC-8D26-3179268BA3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759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5EE7E776-3748-4393-882E-CB1D55BE87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097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8D09ADF3-BCC0-4CA4-B103-268E39F007C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6691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36D71E8B-162B-424D-B785-EA26CAEB40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76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72300453-DD72-4C28-826F-9D12E50A863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1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E7AB38B3-20E4-4EF8-B29B-2666429603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25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3AA18BBC-02D3-40AC-91B9-905578B979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56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EB91968D-4BB0-496B-8E01-068488F18E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36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D3CEEFE4-B663-4C4D-B44D-59C9F65A86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51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2021-10-07T07:51:52Z</dcterms:created>
  <dcterms:modified xsi:type="dcterms:W3CDTF">2021-10-07T08:07:42Z</dcterms:modified>
  <cp:contentStatus/>
</cp:coreProperties>
</file>